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2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2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2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830f5f72ea8d62b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2830f5f72ea8d62b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000000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13"/>
          <p:cNvPicPr preferRelativeResize="0"/>
          <p:nvPr/>
        </p:nvPicPr>
        <p:blipFill rotWithShape="1">
          <a:blip r:embed="rId2">
            <a:alphaModFix/>
          </a:blip>
          <a:srcRect b="0" l="3724" r="0" t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3"/>
          <p:cNvSpPr txBox="1"/>
          <p:nvPr>
            <p:ph type="title"/>
          </p:nvPr>
        </p:nvSpPr>
        <p:spPr>
          <a:xfrm>
            <a:off x="511920" y="490680"/>
            <a:ext cx="5024520" cy="1759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" name="Google Shape;9;p13"/>
          <p:cNvSpPr txBox="1"/>
          <p:nvPr>
            <p:ph idx="1" type="body"/>
          </p:nvPr>
        </p:nvSpPr>
        <p:spPr>
          <a:xfrm>
            <a:off x="5585760" y="691200"/>
            <a:ext cx="3469320" cy="4452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_1_1_2">
  <p:cSld name="BLANK_1_1_1_2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40" cy="495108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2"/>
          <p:cNvSpPr txBox="1"/>
          <p:nvPr>
            <p:ph type="title"/>
          </p:nvPr>
        </p:nvSpPr>
        <p:spPr>
          <a:xfrm>
            <a:off x="3079080" y="2207160"/>
            <a:ext cx="920520" cy="4359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5" name="Google Shape;45;p22"/>
          <p:cNvSpPr txBox="1"/>
          <p:nvPr>
            <p:ph idx="2" type="title"/>
          </p:nvPr>
        </p:nvSpPr>
        <p:spPr>
          <a:xfrm>
            <a:off x="413280" y="2207160"/>
            <a:ext cx="920520" cy="43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6" name="Google Shape;46;p22"/>
          <p:cNvSpPr txBox="1"/>
          <p:nvPr>
            <p:ph idx="3" type="title"/>
          </p:nvPr>
        </p:nvSpPr>
        <p:spPr>
          <a:xfrm>
            <a:off x="5746320" y="2207160"/>
            <a:ext cx="920520" cy="4359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7" name="Google Shape;47;p22"/>
          <p:cNvSpPr txBox="1"/>
          <p:nvPr>
            <p:ph idx="4" type="title"/>
          </p:nvPr>
        </p:nvSpPr>
        <p:spPr>
          <a:xfrm>
            <a:off x="413280" y="309960"/>
            <a:ext cx="86864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_1_1_1_1">
  <p:cSld name="BLANK_1_1_1_1_1">
    <p:bg>
      <p:bgPr>
        <a:solidFill>
          <a:srgbClr val="000000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192240"/>
            <a:ext cx="9143640" cy="495108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3"/>
          <p:cNvSpPr txBox="1"/>
          <p:nvPr>
            <p:ph type="title"/>
          </p:nvPr>
        </p:nvSpPr>
        <p:spPr>
          <a:xfrm>
            <a:off x="413280" y="309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1" name="Google Shape;51;p23"/>
          <p:cNvSpPr txBox="1"/>
          <p:nvPr>
            <p:ph idx="2" type="title"/>
          </p:nvPr>
        </p:nvSpPr>
        <p:spPr>
          <a:xfrm>
            <a:off x="5316480" y="3476520"/>
            <a:ext cx="794520" cy="310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2" name="Google Shape;52;p23"/>
          <p:cNvSpPr txBox="1"/>
          <p:nvPr>
            <p:ph idx="3" type="title"/>
          </p:nvPr>
        </p:nvSpPr>
        <p:spPr>
          <a:xfrm>
            <a:off x="5316480" y="1667880"/>
            <a:ext cx="794520" cy="310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3" name="Google Shape;53;p23"/>
          <p:cNvSpPr txBox="1"/>
          <p:nvPr>
            <p:ph idx="4" type="title"/>
          </p:nvPr>
        </p:nvSpPr>
        <p:spPr>
          <a:xfrm>
            <a:off x="2865240" y="1668240"/>
            <a:ext cx="792720" cy="310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4" name="Google Shape;54;p23"/>
          <p:cNvSpPr txBox="1"/>
          <p:nvPr>
            <p:ph idx="5" type="title"/>
          </p:nvPr>
        </p:nvSpPr>
        <p:spPr>
          <a:xfrm>
            <a:off x="2864520" y="3476520"/>
            <a:ext cx="794520" cy="310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5" name="Google Shape;55;p23"/>
          <p:cNvSpPr txBox="1"/>
          <p:nvPr>
            <p:ph idx="6" type="title"/>
          </p:nvPr>
        </p:nvSpPr>
        <p:spPr>
          <a:xfrm>
            <a:off x="412200" y="1667880"/>
            <a:ext cx="794520" cy="310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6" name="Google Shape;56;p23"/>
          <p:cNvSpPr txBox="1"/>
          <p:nvPr>
            <p:ph idx="7" type="title"/>
          </p:nvPr>
        </p:nvSpPr>
        <p:spPr>
          <a:xfrm>
            <a:off x="412200" y="3476520"/>
            <a:ext cx="794520" cy="310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_1_1_1_1_1">
  <p:cSld name="BLANK_1_1_1_1_1_1">
    <p:bg>
      <p:bgPr>
        <a:solidFill>
          <a:srgbClr val="000000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4"/>
          <p:cNvSpPr txBox="1"/>
          <p:nvPr>
            <p:ph type="title"/>
          </p:nvPr>
        </p:nvSpPr>
        <p:spPr>
          <a:xfrm>
            <a:off x="565560" y="510480"/>
            <a:ext cx="4192920" cy="7545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" name="Google Shape;59;p24"/>
          <p:cNvSpPr txBox="1"/>
          <p:nvPr>
            <p:ph idx="2" type="title"/>
          </p:nvPr>
        </p:nvSpPr>
        <p:spPr>
          <a:xfrm>
            <a:off x="565560" y="1970280"/>
            <a:ext cx="4192920" cy="7545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pic>
        <p:nvPicPr>
          <p:cNvPr id="60" name="Google Shape;60;p24"/>
          <p:cNvPicPr preferRelativeResize="0"/>
          <p:nvPr/>
        </p:nvPicPr>
        <p:blipFill rotWithShape="1">
          <a:blip r:embed="rId2">
            <a:alphaModFix/>
          </a:blip>
          <a:srcRect b="5176" l="659" r="5106" t="0"/>
          <a:stretch/>
        </p:blipFill>
        <p:spPr>
          <a:xfrm rot="10800000">
            <a:off x="56880" y="0"/>
            <a:ext cx="9087120" cy="5143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24"/>
          <p:cNvPicPr preferRelativeResize="0"/>
          <p:nvPr/>
        </p:nvPicPr>
        <p:blipFill rotWithShape="1">
          <a:blip r:embed="rId3">
            <a:alphaModFix/>
          </a:blip>
          <a:srcRect b="33519" l="73197" r="0" t="14242"/>
          <a:stretch/>
        </p:blipFill>
        <p:spPr>
          <a:xfrm rot="10800000">
            <a:off x="360" y="2557440"/>
            <a:ext cx="2449440" cy="258588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24"/>
          <p:cNvSpPr txBox="1"/>
          <p:nvPr>
            <p:ph idx="1" type="body"/>
          </p:nvPr>
        </p:nvSpPr>
        <p:spPr>
          <a:xfrm>
            <a:off x="4836600" y="1193400"/>
            <a:ext cx="4307040" cy="3949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3_1">
  <p:cSld name="CUSTOM_3_1">
    <p:bg>
      <p:bgPr>
        <a:solidFill>
          <a:srgbClr val="000000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25"/>
          <p:cNvPicPr preferRelativeResize="0"/>
          <p:nvPr/>
        </p:nvPicPr>
        <p:blipFill rotWithShape="1">
          <a:blip r:embed="rId2">
            <a:alphaModFix/>
          </a:blip>
          <a:srcRect b="0" l="-8567" r="12300" t="0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5"/>
          <p:cNvSpPr txBox="1"/>
          <p:nvPr>
            <p:ph type="title"/>
          </p:nvPr>
        </p:nvSpPr>
        <p:spPr>
          <a:xfrm>
            <a:off x="565560" y="504720"/>
            <a:ext cx="5089680" cy="10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6" name="Google Shape;66;p25"/>
          <p:cNvSpPr/>
          <p:nvPr/>
        </p:nvSpPr>
        <p:spPr>
          <a:xfrm>
            <a:off x="5766840" y="3377160"/>
            <a:ext cx="2976840" cy="555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b="0" i="0" lang="en-US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i="0" lang="en-US" sz="10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US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icons, infographics &amp; images by </a:t>
            </a:r>
            <a:r>
              <a:rPr b="1" i="0" lang="en-US" sz="1000" u="sng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-US" sz="1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0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_1_1_1_1_1_1">
  <p:cSld name="BLANK_1_1_1_1_1_1_1">
    <p:bg>
      <p:bgPr>
        <a:solidFill>
          <a:srgbClr val="000000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_1_1_1_1_1_1_1">
  <p:cSld name="BLANK_1_1_1_1_1_1_1_1">
    <p:bg>
      <p:bgPr>
        <a:solidFill>
          <a:srgbClr val="000000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" type="tx">
  <p:cSld name="TITLE_AND_BODY">
    <p:bg>
      <p:bgPr>
        <a:solidFill>
          <a:srgbClr val="000000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8"/>
          <p:cNvPicPr preferRelativeResize="0"/>
          <p:nvPr/>
        </p:nvPicPr>
        <p:blipFill rotWithShape="1">
          <a:blip r:embed="rId2">
            <a:alphaModFix/>
          </a:blip>
          <a:srcRect b="7977" l="0" r="0" t="-7978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8"/>
          <p:cNvSpPr txBox="1"/>
          <p:nvPr>
            <p:ph type="title"/>
          </p:nvPr>
        </p:nvSpPr>
        <p:spPr>
          <a:xfrm>
            <a:off x="413280" y="309960"/>
            <a:ext cx="81248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2" name="Google Shape;72;p28"/>
          <p:cNvSpPr txBox="1"/>
          <p:nvPr>
            <p:ph idx="1" type="body"/>
          </p:nvPr>
        </p:nvSpPr>
        <p:spPr>
          <a:xfrm>
            <a:off x="413280" y="1089000"/>
            <a:ext cx="8124840" cy="3430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" type="twoObj">
  <p:cSld name="TWO_OBJECTS">
    <p:bg>
      <p:bgPr>
        <a:solidFill>
          <a:srgbClr val="000000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29"/>
          <p:cNvGrpSpPr/>
          <p:nvPr/>
        </p:nvGrpSpPr>
        <p:grpSpPr>
          <a:xfrm>
            <a:off x="0" y="0"/>
            <a:ext cx="9143640" cy="5143320"/>
            <a:chOff x="0" y="0"/>
            <a:chExt cx="9143640" cy="5143320"/>
          </a:xfrm>
        </p:grpSpPr>
        <p:pic>
          <p:nvPicPr>
            <p:cNvPr id="75" name="Google Shape;75;p29"/>
            <p:cNvPicPr preferRelativeResize="0"/>
            <p:nvPr/>
          </p:nvPicPr>
          <p:blipFill rotWithShape="1">
            <a:blip r:embed="rId2">
              <a:alphaModFix/>
            </a:blip>
            <a:srcRect b="-9100" l="734" r="5031" t="14280"/>
            <a:stretch/>
          </p:blipFill>
          <p:spPr>
            <a:xfrm flipH="1" rot="10800000">
              <a:off x="0" y="0"/>
              <a:ext cx="9087120" cy="51433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" name="Google Shape;76;p29"/>
            <p:cNvPicPr preferRelativeResize="0"/>
            <p:nvPr/>
          </p:nvPicPr>
          <p:blipFill rotWithShape="1">
            <a:blip r:embed="rId3">
              <a:alphaModFix/>
            </a:blip>
            <a:srcRect b="26716" l="72344" r="853" t="21048"/>
            <a:stretch/>
          </p:blipFill>
          <p:spPr>
            <a:xfrm>
              <a:off x="6694200" y="0"/>
              <a:ext cx="2449440" cy="25858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7" name="Google Shape;77;p29"/>
          <p:cNvSpPr txBox="1"/>
          <p:nvPr>
            <p:ph type="title"/>
          </p:nvPr>
        </p:nvSpPr>
        <p:spPr>
          <a:xfrm>
            <a:off x="413280" y="309960"/>
            <a:ext cx="86864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8" name="Google Shape;78;p29"/>
          <p:cNvSpPr txBox="1"/>
          <p:nvPr>
            <p:ph idx="1" type="body"/>
          </p:nvPr>
        </p:nvSpPr>
        <p:spPr>
          <a:xfrm>
            <a:off x="0" y="1831320"/>
            <a:ext cx="3782160" cy="24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" type="titleOnly">
  <p:cSld name="TITLE_ONLY">
    <p:bg>
      <p:bgPr>
        <a:solidFill>
          <a:srgbClr val="000000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40" cy="495108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0"/>
          <p:cNvSpPr txBox="1"/>
          <p:nvPr>
            <p:ph type="title"/>
          </p:nvPr>
        </p:nvSpPr>
        <p:spPr>
          <a:xfrm>
            <a:off x="413280" y="309960"/>
            <a:ext cx="83394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_COLUMN_TEXT">
  <p:cSld name="ONE_COLUMN_TEXT">
    <p:bg>
      <p:bgPr>
        <a:solidFill>
          <a:srgbClr val="000000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1"/>
          <p:cNvSpPr txBox="1"/>
          <p:nvPr>
            <p:ph type="title"/>
          </p:nvPr>
        </p:nvSpPr>
        <p:spPr>
          <a:xfrm>
            <a:off x="228600" y="228600"/>
            <a:ext cx="3998160" cy="14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4" name="Google Shape;84;p31"/>
          <p:cNvSpPr txBox="1"/>
          <p:nvPr>
            <p:ph idx="1" type="body"/>
          </p:nvPr>
        </p:nvSpPr>
        <p:spPr>
          <a:xfrm>
            <a:off x="1609560" y="2066040"/>
            <a:ext cx="3823920" cy="25322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5" name="Google Shape;85;p31"/>
          <p:cNvSpPr txBox="1"/>
          <p:nvPr>
            <p:ph idx="2" type="body"/>
          </p:nvPr>
        </p:nvSpPr>
        <p:spPr>
          <a:xfrm>
            <a:off x="5715720" y="0"/>
            <a:ext cx="3427920" cy="514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" type="blank">
  <p:cSld name="BLANK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4"/>
          <p:cNvPicPr preferRelativeResize="0"/>
          <p:nvPr/>
        </p:nvPicPr>
        <p:blipFill rotWithShape="1">
          <a:blip r:embed="rId2">
            <a:alphaModFix/>
          </a:blip>
          <a:srcRect b="0" l="3735" r="0" t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4"/>
          <p:cNvSpPr txBox="1"/>
          <p:nvPr>
            <p:ph type="title"/>
          </p:nvPr>
        </p:nvSpPr>
        <p:spPr>
          <a:xfrm>
            <a:off x="370080" y="2355480"/>
            <a:ext cx="4792680" cy="15811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14"/>
          <p:cNvSpPr txBox="1"/>
          <p:nvPr>
            <p:ph idx="2" type="title"/>
          </p:nvPr>
        </p:nvSpPr>
        <p:spPr>
          <a:xfrm>
            <a:off x="6351120" y="152640"/>
            <a:ext cx="1267920" cy="1269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" name="Google Shape;14;p14"/>
          <p:cNvSpPr txBox="1"/>
          <p:nvPr>
            <p:ph idx="1" type="body"/>
          </p:nvPr>
        </p:nvSpPr>
        <p:spPr>
          <a:xfrm>
            <a:off x="5195520" y="1507320"/>
            <a:ext cx="3948480" cy="297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_POINT">
  <p:cSld name="MAIN_POINT">
    <p:bg>
      <p:bgPr>
        <a:solidFill>
          <a:srgbClr val="000000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2"/>
          <p:cNvSpPr txBox="1"/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">
  <p:cSld name="SECTION_TITLE_AND_DESCRIPTION">
    <p:bg>
      <p:bgPr>
        <a:solidFill>
          <a:srgbClr val="000000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3"/>
          <p:cNvSpPr txBox="1"/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_ONLY">
  <p:cSld name="CAPTION_ONLY">
    <p:bg>
      <p:bgPr>
        <a:solidFill>
          <a:srgbClr val="000000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4"/>
          <p:cNvSpPr txBox="1"/>
          <p:nvPr>
            <p:ph idx="1"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</a:lstStyle>
          <a:p/>
        </p:txBody>
      </p:sp>
      <p:sp>
        <p:nvSpPr>
          <p:cNvPr id="92" name="Google Shape;92;p34"/>
          <p:cNvSpPr txBox="1"/>
          <p:nvPr>
            <p:ph type="title"/>
          </p:nvPr>
        </p:nvSpPr>
        <p:spPr>
          <a:xfrm>
            <a:off x="228600" y="4666320"/>
            <a:ext cx="3355560" cy="24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_COLUMN_TEXT_1">
  <p:cSld name="ONE_COLUMN_TEXT_1">
    <p:bg>
      <p:bgPr>
        <a:solidFill>
          <a:srgbClr val="00000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5"/>
          <p:cNvSpPr txBox="1"/>
          <p:nvPr>
            <p:ph idx="1" type="body"/>
          </p:nvPr>
        </p:nvSpPr>
        <p:spPr>
          <a:xfrm>
            <a:off x="0" y="0"/>
            <a:ext cx="2969280" cy="514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" name="Google Shape;18;p15"/>
          <p:cNvSpPr txBox="1"/>
          <p:nvPr>
            <p:ph type="title"/>
          </p:nvPr>
        </p:nvSpPr>
        <p:spPr>
          <a:xfrm>
            <a:off x="3157560" y="304920"/>
            <a:ext cx="5918400" cy="14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" name="Google Shape;19;p15"/>
          <p:cNvSpPr txBox="1"/>
          <p:nvPr>
            <p:ph idx="2" type="body"/>
          </p:nvPr>
        </p:nvSpPr>
        <p:spPr>
          <a:xfrm>
            <a:off x="3505680" y="1961280"/>
            <a:ext cx="5349960" cy="2833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>
  <p:cSld name="CUSTOM">
    <p:bg>
      <p:bgPr>
        <a:solidFill>
          <a:srgbClr val="000000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16"/>
          <p:cNvPicPr preferRelativeResize="0"/>
          <p:nvPr/>
        </p:nvPicPr>
        <p:blipFill rotWithShape="1">
          <a:blip r:embed="rId2">
            <a:alphaModFix/>
          </a:blip>
          <a:srcRect b="0" l="616" r="0" t="0"/>
          <a:stretch/>
        </p:blipFill>
        <p:spPr>
          <a:xfrm>
            <a:off x="0" y="0"/>
            <a:ext cx="908712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6"/>
          <p:cNvSpPr txBox="1"/>
          <p:nvPr>
            <p:ph type="title"/>
          </p:nvPr>
        </p:nvSpPr>
        <p:spPr>
          <a:xfrm>
            <a:off x="1677600" y="485640"/>
            <a:ext cx="7175520" cy="13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" name="Google Shape;23;p1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_NUMBER">
  <p:cSld name="BIG_NUMBER">
    <p:bg>
      <p:bgPr>
        <a:solidFill>
          <a:srgbClr val="000000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7"/>
          <p:cNvSpPr txBox="1"/>
          <p:nvPr>
            <p:ph hasCustomPrompt="1" type="title"/>
          </p:nvPr>
        </p:nvSpPr>
        <p:spPr>
          <a:xfrm>
            <a:off x="1284120" y="1953000"/>
            <a:ext cx="6575760" cy="79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 2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_1_1_1_2_1">
  <p:cSld name="BLANK_1_1_1_1_2_1">
    <p:bg>
      <p:bgPr>
        <a:solidFill>
          <a:srgbClr val="000000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3600"/>
            <a:ext cx="914364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9"/>
          <p:cNvSpPr txBox="1"/>
          <p:nvPr>
            <p:ph type="title"/>
          </p:nvPr>
        </p:nvSpPr>
        <p:spPr>
          <a:xfrm>
            <a:off x="282240" y="3918240"/>
            <a:ext cx="865440" cy="31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0" name="Google Shape;30;p19"/>
          <p:cNvSpPr txBox="1"/>
          <p:nvPr>
            <p:ph idx="2" type="title"/>
          </p:nvPr>
        </p:nvSpPr>
        <p:spPr>
          <a:xfrm>
            <a:off x="282240" y="2855520"/>
            <a:ext cx="865440" cy="31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1" name="Google Shape;31;p19"/>
          <p:cNvSpPr txBox="1"/>
          <p:nvPr>
            <p:ph idx="3" type="title"/>
          </p:nvPr>
        </p:nvSpPr>
        <p:spPr>
          <a:xfrm>
            <a:off x="282960" y="2324160"/>
            <a:ext cx="864000" cy="31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2" name="Google Shape;32;p19"/>
          <p:cNvSpPr txBox="1"/>
          <p:nvPr>
            <p:ph idx="4" type="title"/>
          </p:nvPr>
        </p:nvSpPr>
        <p:spPr>
          <a:xfrm>
            <a:off x="282240" y="3386880"/>
            <a:ext cx="865440" cy="31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3" name="Google Shape;33;p19"/>
          <p:cNvSpPr txBox="1"/>
          <p:nvPr>
            <p:ph idx="5" type="title"/>
          </p:nvPr>
        </p:nvSpPr>
        <p:spPr>
          <a:xfrm>
            <a:off x="282240" y="4449960"/>
            <a:ext cx="865440" cy="310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4" name="Google Shape;34;p19"/>
          <p:cNvSpPr txBox="1"/>
          <p:nvPr>
            <p:ph idx="6" type="title"/>
          </p:nvPr>
        </p:nvSpPr>
        <p:spPr>
          <a:xfrm>
            <a:off x="5221440" y="308520"/>
            <a:ext cx="3631320" cy="1000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1">
  <p:cSld name="TITLE_ONLY_1">
    <p:bg>
      <p:bgPr>
        <a:solidFill>
          <a:srgbClr val="000000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 txBox="1"/>
          <p:nvPr>
            <p:ph type="title"/>
          </p:nvPr>
        </p:nvSpPr>
        <p:spPr>
          <a:xfrm>
            <a:off x="413280" y="309960"/>
            <a:ext cx="83174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pic>
        <p:nvPicPr>
          <p:cNvPr id="37" name="Google Shape;37;p20"/>
          <p:cNvPicPr preferRelativeResize="0"/>
          <p:nvPr/>
        </p:nvPicPr>
        <p:blipFill rotWithShape="1">
          <a:blip r:embed="rId2">
            <a:alphaModFix/>
          </a:blip>
          <a:srcRect b="52464" l="-13357" r="13356" t="4877"/>
          <a:stretch/>
        </p:blipFill>
        <p:spPr>
          <a:xfrm rot="10800000">
            <a:off x="360" y="3031920"/>
            <a:ext cx="9143640" cy="211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20"/>
          <p:cNvPicPr preferRelativeResize="0"/>
          <p:nvPr/>
        </p:nvPicPr>
        <p:blipFill rotWithShape="1">
          <a:blip r:embed="rId3">
            <a:alphaModFix/>
          </a:blip>
          <a:srcRect b="22599" l="72344" r="853" t="25161"/>
          <a:stretch/>
        </p:blipFill>
        <p:spPr>
          <a:xfrm>
            <a:off x="6694200" y="0"/>
            <a:ext cx="2449440" cy="2585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2">
  <p:cSld name="TITLE_ONLY_2">
    <p:bg>
      <p:bgPr>
        <a:solidFill>
          <a:srgbClr val="000000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1"/>
          <p:cNvSpPr txBox="1"/>
          <p:nvPr>
            <p:ph type="title"/>
          </p:nvPr>
        </p:nvSpPr>
        <p:spPr>
          <a:xfrm>
            <a:off x="413280" y="309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pic>
        <p:nvPicPr>
          <p:cNvPr id="41" name="Google Shape;41;p21"/>
          <p:cNvPicPr preferRelativeResize="0"/>
          <p:nvPr/>
        </p:nvPicPr>
        <p:blipFill rotWithShape="1">
          <a:blip r:embed="rId2">
            <a:alphaModFix/>
          </a:blip>
          <a:srcRect b="-2368" l="-24476" r="24476" t="2369"/>
          <a:stretch/>
        </p:blipFill>
        <p:spPr>
          <a:xfrm>
            <a:off x="0" y="0"/>
            <a:ext cx="9143640" cy="4951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Relationship Id="rId4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"/>
          <p:cNvSpPr txBox="1"/>
          <p:nvPr>
            <p:ph idx="1" type="body"/>
          </p:nvPr>
        </p:nvSpPr>
        <p:spPr>
          <a:xfrm>
            <a:off x="5585760" y="691200"/>
            <a:ext cx="3469200" cy="44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203" name="Google Shape;203;p1"/>
          <p:cNvSpPr txBox="1"/>
          <p:nvPr/>
        </p:nvSpPr>
        <p:spPr>
          <a:xfrm>
            <a:off x="0" y="894202"/>
            <a:ext cx="9144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"/>
          <p:cNvSpPr txBox="1"/>
          <p:nvPr/>
        </p:nvSpPr>
        <p:spPr>
          <a:xfrm>
            <a:off x="0" y="894199"/>
            <a:ext cx="9144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"/>
          <p:cNvSpPr txBox="1"/>
          <p:nvPr/>
        </p:nvSpPr>
        <p:spPr>
          <a:xfrm>
            <a:off x="0" y="2041792"/>
            <a:ext cx="9144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"/>
          <p:cNvSpPr txBox="1"/>
          <p:nvPr/>
        </p:nvSpPr>
        <p:spPr>
          <a:xfrm flipH="1" rot="10800000">
            <a:off x="0" y="691196"/>
            <a:ext cx="88779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"/>
          <p:cNvSpPr txBox="1"/>
          <p:nvPr/>
        </p:nvSpPr>
        <p:spPr>
          <a:xfrm flipH="1" rot="10800000">
            <a:off x="0" y="1544941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"/>
          <p:cNvSpPr txBox="1"/>
          <p:nvPr/>
        </p:nvSpPr>
        <p:spPr>
          <a:xfrm>
            <a:off x="0" y="1366492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"/>
          <p:cNvSpPr txBox="1"/>
          <p:nvPr/>
        </p:nvSpPr>
        <p:spPr>
          <a:xfrm>
            <a:off x="0" y="2041792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"/>
          <p:cNvSpPr txBox="1"/>
          <p:nvPr/>
        </p:nvSpPr>
        <p:spPr>
          <a:xfrm>
            <a:off x="0" y="1366492"/>
            <a:ext cx="91440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 NAME:</a:t>
            </a:r>
            <a:r>
              <a:rPr b="1" i="0" lang="en-US" sz="2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MAGESH KUMAR B </a:t>
            </a:r>
            <a:endParaRPr b="1" i="0" sz="2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REGISTER NO AND NMID :</a:t>
            </a:r>
            <a:r>
              <a:rPr b="1" i="0" lang="en-US" sz="2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212400953/</a:t>
            </a:r>
            <a:endParaRPr b="1" i="0" sz="2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AF2FDAFB8B2A2E99F784424D60689B96</a:t>
            </a:r>
            <a:endParaRPr b="1" i="0" sz="2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DEPARTMENT:</a:t>
            </a:r>
            <a:r>
              <a:rPr b="1" i="0" lang="en-US" sz="2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BCA</a:t>
            </a:r>
            <a:endParaRPr b="1" i="0" sz="2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COLLEGE:</a:t>
            </a:r>
            <a:r>
              <a:rPr b="1" i="0" lang="en-US" sz="2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PRINCE SHRI VENKATESWARA ARTS AND SCIENCE COLLEGE /MADRAS UNIVERSITY </a:t>
            </a:r>
            <a:endParaRPr b="1" i="0" sz="24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1"/>
          <p:cNvSpPr txBox="1"/>
          <p:nvPr/>
        </p:nvSpPr>
        <p:spPr>
          <a:xfrm>
            <a:off x="0" y="2041792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"/>
          <p:cNvSpPr txBox="1"/>
          <p:nvPr/>
        </p:nvSpPr>
        <p:spPr>
          <a:xfrm>
            <a:off x="0" y="2041792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0"/>
          <p:cNvPicPr preferRelativeResize="0"/>
          <p:nvPr/>
        </p:nvPicPr>
        <p:blipFill rotWithShape="1">
          <a:blip r:embed="rId3">
            <a:alphaModFix/>
          </a:blip>
          <a:srcRect b="0" l="30801" r="32938" t="0"/>
          <a:stretch/>
        </p:blipFill>
        <p:spPr>
          <a:xfrm>
            <a:off x="0" y="0"/>
            <a:ext cx="2969641" cy="514296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0"/>
          <p:cNvSpPr txBox="1"/>
          <p:nvPr>
            <p:ph type="title"/>
          </p:nvPr>
        </p:nvSpPr>
        <p:spPr>
          <a:xfrm>
            <a:off x="3152875" y="304923"/>
            <a:ext cx="5914800" cy="9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b="0" i="0" lang="en-US" sz="3600" u="sng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Results And Screenshot</a:t>
            </a:r>
            <a:endParaRPr b="0" i="0" sz="36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2041" y="1361823"/>
            <a:ext cx="4659865" cy="36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"/>
          <p:cNvPicPr preferRelativeResize="0"/>
          <p:nvPr/>
        </p:nvPicPr>
        <p:blipFill rotWithShape="1">
          <a:blip r:embed="rId3">
            <a:alphaModFix/>
          </a:blip>
          <a:srcRect b="0" l="30799" r="32939" t="0"/>
          <a:stretch/>
        </p:blipFill>
        <p:spPr>
          <a:xfrm>
            <a:off x="0" y="0"/>
            <a:ext cx="2969641" cy="514296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"/>
          <p:cNvSpPr txBox="1"/>
          <p:nvPr>
            <p:ph type="title"/>
          </p:nvPr>
        </p:nvSpPr>
        <p:spPr>
          <a:xfrm>
            <a:off x="2969650" y="-220344"/>
            <a:ext cx="5914800" cy="13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b="0" i="0" lang="en-US" sz="4800" u="sng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Conclusions</a:t>
            </a:r>
            <a:endParaRPr b="0" i="0" sz="48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"/>
          <p:cNvSpPr txBox="1"/>
          <p:nvPr/>
        </p:nvSpPr>
        <p:spPr>
          <a:xfrm>
            <a:off x="1338801" y="892311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project enhanced my skills in front-end development and design thinking. It can be further extended with backend integration and project demo links.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"/>
          <p:cNvSpPr txBox="1"/>
          <p:nvPr/>
        </p:nvSpPr>
        <p:spPr>
          <a:xfrm>
            <a:off x="417598" y="682327"/>
            <a:ext cx="9144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</a:rPr>
              <a:t>GITHUB LINK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18" name="Google Shape;218;p2"/>
          <p:cNvSpPr txBox="1"/>
          <p:nvPr/>
        </p:nvSpPr>
        <p:spPr>
          <a:xfrm>
            <a:off x="1949677" y="1906825"/>
            <a:ext cx="476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https://mageshkumar2357.github.io/TNSDC-FWD-DP-magesh-portfolio/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"/>
          <p:cNvPicPr preferRelativeResize="0"/>
          <p:nvPr/>
        </p:nvPicPr>
        <p:blipFill rotWithShape="1">
          <a:blip r:embed="rId3">
            <a:alphaModFix/>
          </a:blip>
          <a:srcRect b="3823" l="2426" r="2425" t="14807"/>
          <a:stretch/>
        </p:blipFill>
        <p:spPr>
          <a:xfrm>
            <a:off x="5585760" y="691200"/>
            <a:ext cx="3469320" cy="445211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"/>
          <p:cNvSpPr txBox="1"/>
          <p:nvPr/>
        </p:nvSpPr>
        <p:spPr>
          <a:xfrm>
            <a:off x="0" y="422380"/>
            <a:ext cx="9144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 txBox="1"/>
          <p:nvPr/>
        </p:nvSpPr>
        <p:spPr>
          <a:xfrm>
            <a:off x="0" y="2041792"/>
            <a:ext cx="9144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0" y="2041792"/>
            <a:ext cx="9144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"/>
          <p:cNvSpPr txBox="1"/>
          <p:nvPr/>
        </p:nvSpPr>
        <p:spPr>
          <a:xfrm>
            <a:off x="0" y="691220"/>
            <a:ext cx="9144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"/>
          <p:cNvSpPr txBox="1"/>
          <p:nvPr/>
        </p:nvSpPr>
        <p:spPr>
          <a:xfrm>
            <a:off x="-88925" y="768167"/>
            <a:ext cx="9144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 txBox="1"/>
          <p:nvPr/>
        </p:nvSpPr>
        <p:spPr>
          <a:xfrm>
            <a:off x="0" y="2041792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0" y="768167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sng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Title </a:t>
            </a:r>
            <a:endParaRPr b="0" i="0" sz="30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679373" y="2200342"/>
            <a:ext cx="91440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DIGITAL PORTFOLIO </a:t>
            </a:r>
            <a:endParaRPr b="1" i="0" sz="3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"/>
          <p:cNvSpPr txBox="1"/>
          <p:nvPr>
            <p:ph type="title"/>
          </p:nvPr>
        </p:nvSpPr>
        <p:spPr>
          <a:xfrm>
            <a:off x="1730952" y="-307249"/>
            <a:ext cx="47928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Problem Statement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Project Overview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End Users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Tools and Technologies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Portfolio design and Layout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Features and Functionality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Results and Screenshots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Conclusion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US" sz="2400">
                <a:solidFill>
                  <a:srgbClr val="FFFFFF"/>
                </a:solidFill>
              </a:rPr>
              <a:t>Github Link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27" name="Google Shape;127;p3"/>
          <p:cNvSpPr txBox="1"/>
          <p:nvPr/>
        </p:nvSpPr>
        <p:spPr>
          <a:xfrm>
            <a:off x="1083314" y="-307250"/>
            <a:ext cx="32112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4800" u="sng" cap="none" strike="noStrike">
                <a:solidFill>
                  <a:srgbClr val="FFFFFF"/>
                </a:solidFill>
              </a:rPr>
              <a:t>    AGENDA</a:t>
            </a:r>
            <a:endParaRPr b="0" i="0" sz="4800" u="sng" cap="none" strike="noStrike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4"/>
          <p:cNvPicPr preferRelativeResize="0"/>
          <p:nvPr/>
        </p:nvPicPr>
        <p:blipFill rotWithShape="1">
          <a:blip r:embed="rId3">
            <a:alphaModFix/>
          </a:blip>
          <a:srcRect b="0" l="30801" r="32938" t="0"/>
          <a:stretch/>
        </p:blipFill>
        <p:spPr>
          <a:xfrm>
            <a:off x="0" y="-553"/>
            <a:ext cx="29696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4"/>
          <p:cNvSpPr txBox="1"/>
          <p:nvPr>
            <p:ph type="title"/>
          </p:nvPr>
        </p:nvSpPr>
        <p:spPr>
          <a:xfrm>
            <a:off x="3152875" y="-3"/>
            <a:ext cx="59148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b="0" i="0" lang="en-US" sz="3000" u="sng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  <a:endParaRPr b="0" i="0" sz="30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4"/>
          <p:cNvSpPr txBox="1"/>
          <p:nvPr/>
        </p:nvSpPr>
        <p:spPr>
          <a:xfrm>
            <a:off x="1813788" y="785785"/>
            <a:ext cx="7330200" cy="26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need for a personal portfolio to showcase skills, projects, and contact details in a professional way.</a:t>
            </a:r>
            <a:endParaRPr b="0" i="0" sz="3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2275" y="2515525"/>
            <a:ext cx="3039575" cy="262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5"/>
          <p:cNvSpPr txBox="1"/>
          <p:nvPr>
            <p:ph type="title"/>
          </p:nvPr>
        </p:nvSpPr>
        <p:spPr>
          <a:xfrm>
            <a:off x="0" y="-5"/>
            <a:ext cx="4791000" cy="92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600"/>
              <a:buFont typeface="Calibri"/>
              <a:buNone/>
            </a:pPr>
            <a:r>
              <a:rPr b="0" lang="en-US" sz="4800" u="sng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Project Overview</a:t>
            </a:r>
            <a:endParaRPr b="0" sz="4800" u="sng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"/>
          <p:cNvSpPr txBox="1"/>
          <p:nvPr/>
        </p:nvSpPr>
        <p:spPr>
          <a:xfrm>
            <a:off x="222938" y="9273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 personal portfolio website built using HTML, CSS, and JavaScript to highlight skills, academic background, and projects.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6"/>
          <p:cNvPicPr preferRelativeResize="0"/>
          <p:nvPr/>
        </p:nvPicPr>
        <p:blipFill rotWithShape="1">
          <a:blip r:embed="rId3">
            <a:alphaModFix/>
          </a:blip>
          <a:srcRect b="0" l="30801" r="32938" t="0"/>
          <a:stretch/>
        </p:blipFill>
        <p:spPr>
          <a:xfrm>
            <a:off x="0" y="0"/>
            <a:ext cx="2969641" cy="514296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6"/>
          <p:cNvSpPr txBox="1"/>
          <p:nvPr>
            <p:ph type="title"/>
          </p:nvPr>
        </p:nvSpPr>
        <p:spPr>
          <a:xfrm>
            <a:off x="3152875" y="0"/>
            <a:ext cx="59148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b="0" i="0" lang="en-US" sz="3600" u="sng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Who are the end users?</a:t>
            </a:r>
            <a:endParaRPr b="0" i="0" sz="36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6"/>
          <p:cNvSpPr txBox="1"/>
          <p:nvPr/>
        </p:nvSpPr>
        <p:spPr>
          <a:xfrm>
            <a:off x="2371889" y="991464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2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Students</a:t>
            </a:r>
            <a:endParaRPr b="0" i="0" sz="3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Recruiters</a:t>
            </a:r>
            <a:endParaRPr b="0" i="0" sz="3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Hiring Managers</a:t>
            </a:r>
            <a:endParaRPr b="0" i="0" sz="3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Professionals looking for collaboration</a:t>
            </a:r>
            <a:endParaRPr b="0" i="0" sz="3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 txBox="1"/>
          <p:nvPr>
            <p:ph type="title"/>
          </p:nvPr>
        </p:nvSpPr>
        <p:spPr>
          <a:xfrm>
            <a:off x="2533073" y="216000"/>
            <a:ext cx="5153100" cy="9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b="0" lang="en-US" sz="4000" u="sng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Tools and techniques</a:t>
            </a:r>
            <a:endParaRPr b="0" sz="4000" u="sng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7"/>
          <p:cNvSpPr txBox="1"/>
          <p:nvPr/>
        </p:nvSpPr>
        <p:spPr>
          <a:xfrm>
            <a:off x="3635127" y="1175111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HTML5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CSS3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JavaScript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GitHub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CodePen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 txBox="1"/>
          <p:nvPr>
            <p:ph type="title"/>
          </p:nvPr>
        </p:nvSpPr>
        <p:spPr>
          <a:xfrm>
            <a:off x="1704050" y="3"/>
            <a:ext cx="71718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</a:pPr>
            <a:r>
              <a:rPr b="0" lang="en-US" sz="4000" u="sng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Portfolio Design And Layout</a:t>
            </a:r>
            <a:endParaRPr b="0" sz="4000" u="sng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8"/>
          <p:cNvSpPr txBox="1"/>
          <p:nvPr/>
        </p:nvSpPr>
        <p:spPr>
          <a:xfrm>
            <a:off x="1364364" y="1268783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2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 portfolio follows a clean, responsive layout with sections for About Me, Skills, Projects, and Contact.</a:t>
            </a:r>
            <a:endParaRPr b="0" i="0" sz="3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5195520" y="1507320"/>
            <a:ext cx="3948480" cy="297323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9"/>
          <p:cNvSpPr txBox="1"/>
          <p:nvPr>
            <p:ph type="title"/>
          </p:nvPr>
        </p:nvSpPr>
        <p:spPr>
          <a:xfrm>
            <a:off x="371525" y="-4825"/>
            <a:ext cx="7937100" cy="98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600"/>
              <a:buFont typeface="Calibri"/>
              <a:buNone/>
            </a:pPr>
            <a:r>
              <a:rPr b="0" lang="en-US" sz="4800" u="sng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Features And Functionality</a:t>
            </a:r>
            <a:endParaRPr b="0" sz="4800" u="sng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9"/>
          <p:cNvSpPr txBox="1"/>
          <p:nvPr/>
        </p:nvSpPr>
        <p:spPr>
          <a:xfrm>
            <a:off x="0" y="9776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About Me section with introduction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Skills with progress bars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Projects section with details of completed projects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Contact section with email, LinkedIn, GitHub links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- Responsive design for all devices</a:t>
            </a:r>
            <a:endParaRPr b="0" i="0" sz="32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